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6934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343377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45B43B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FBD17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/>
          <p:nvPr>
            <p:ph type="body" sz="quarter" idx="21" hasCustomPrompt="1"/>
          </p:nvPr>
        </p:nvSpPr>
        <p:spPr>
          <a:xfrm>
            <a:off x="534669" y="6027163"/>
            <a:ext cx="9624061" cy="265665"/>
          </a:xfrm>
          <a:prstGeom prst="rect">
            <a:avLst/>
          </a:prstGeom>
        </p:spPr>
        <p:txBody>
          <a:bodyPr/>
          <a:lstStyle>
            <a:lvl1pPr>
              <a:defRPr spc="-16" sz="16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作者と日付</a:t>
            </a:r>
          </a:p>
        </p:txBody>
      </p:sp>
      <p:sp>
        <p:nvSpPr>
          <p:cNvPr id="12" name="プレゼンテーションのタイトル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プレゼンテーションのタイトル</a:t>
            </a:r>
          </a:p>
        </p:txBody>
      </p:sp>
      <p:sp>
        <p:nvSpPr>
          <p:cNvPr id="13" name="本文レベル1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プレゼンテーションのサブタイトル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本文レベル1…"/>
          <p:cNvSpPr txBox="1"/>
          <p:nvPr>
            <p:ph type="body" sz="half" idx="1" hasCustomPrompt="1"/>
          </p:nvPr>
        </p:nvSpPr>
        <p:spPr>
          <a:xfrm>
            <a:off x="534669" y="2196517"/>
            <a:ext cx="9624062" cy="2896131"/>
          </a:xfrm>
          <a:prstGeom prst="rect">
            <a:avLst/>
          </a:prstGeom>
        </p:spPr>
        <p:txBody>
          <a:bodyPr anchor="ctr"/>
          <a:lstStyle>
            <a:lvl1pPr defTabSz="1343377">
              <a:lnSpc>
                <a:spcPct val="80000"/>
              </a:lnSpc>
              <a:defRPr spc="0" sz="7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1343377">
              <a:lnSpc>
                <a:spcPct val="80000"/>
              </a:lnSpc>
              <a:defRPr spc="0" sz="7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1343377">
              <a:lnSpc>
                <a:spcPct val="80000"/>
              </a:lnSpc>
              <a:defRPr spc="0" sz="7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1343377">
              <a:lnSpc>
                <a:spcPct val="80000"/>
              </a:lnSpc>
              <a:defRPr spc="0" sz="7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1343377">
              <a:lnSpc>
                <a:spcPct val="80000"/>
              </a:lnSpc>
              <a:defRPr spc="0" sz="7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ステートメント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スライド番号"/>
          <p:cNvSpPr txBox="1"/>
          <p:nvPr>
            <p:ph type="sldNum" sz="quarter" idx="2"/>
          </p:nvPr>
        </p:nvSpPr>
        <p:spPr>
          <a:xfrm>
            <a:off x="5242634" y="6307500"/>
            <a:ext cx="208132" cy="22095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ファクト情報"/>
          <p:cNvSpPr txBox="1"/>
          <p:nvPr>
            <p:ph type="body" sz="quarter" idx="21" hasCustomPrompt="1"/>
          </p:nvPr>
        </p:nvSpPr>
        <p:spPr>
          <a:xfrm>
            <a:off x="534669" y="4481775"/>
            <a:ext cx="9624062" cy="365136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</a:lstStyle>
          <a:p>
            <a:pPr/>
            <a:r>
              <a:t>ファクト情報</a:t>
            </a:r>
          </a:p>
        </p:txBody>
      </p:sp>
      <p:sp>
        <p:nvSpPr>
          <p:cNvPr id="107" name="本文レベル1…"/>
          <p:cNvSpPr txBox="1"/>
          <p:nvPr>
            <p:ph type="body" sz="half" idx="1" hasCustomPrompt="1"/>
          </p:nvPr>
        </p:nvSpPr>
        <p:spPr>
          <a:xfrm>
            <a:off x="534669" y="2618958"/>
            <a:ext cx="9624062" cy="1872445"/>
          </a:xfrm>
          <a:prstGeom prst="rect">
            <a:avLst/>
          </a:prstGeom>
        </p:spPr>
        <p:txBody>
          <a:bodyPr anchor="b"/>
          <a:lstStyle>
            <a:lvl1pPr defTabSz="1343377">
              <a:lnSpc>
                <a:spcPct val="80000"/>
              </a:lnSpc>
              <a:defRPr spc="0" sz="12200">
                <a:latin typeface="+mn-lt"/>
                <a:ea typeface="+mn-ea"/>
                <a:cs typeface="+mn-cs"/>
                <a:sym typeface="Canela Bold"/>
              </a:defRPr>
            </a:lvl1pPr>
            <a:lvl2pPr defTabSz="1343377">
              <a:lnSpc>
                <a:spcPct val="80000"/>
              </a:lnSpc>
              <a:defRPr spc="0" sz="12200">
                <a:latin typeface="+mn-lt"/>
                <a:ea typeface="+mn-ea"/>
                <a:cs typeface="+mn-cs"/>
                <a:sym typeface="Canela Bold"/>
              </a:defRPr>
            </a:lvl2pPr>
            <a:lvl3pPr defTabSz="1343377">
              <a:lnSpc>
                <a:spcPct val="80000"/>
              </a:lnSpc>
              <a:defRPr spc="0" sz="12200">
                <a:latin typeface="+mn-lt"/>
                <a:ea typeface="+mn-ea"/>
                <a:cs typeface="+mn-cs"/>
                <a:sym typeface="Canela Bold"/>
              </a:defRPr>
            </a:lvl3pPr>
            <a:lvl4pPr defTabSz="1343377">
              <a:lnSpc>
                <a:spcPct val="80000"/>
              </a:lnSpc>
              <a:defRPr spc="0" sz="12200">
                <a:latin typeface="+mn-lt"/>
                <a:ea typeface="+mn-ea"/>
                <a:cs typeface="+mn-cs"/>
                <a:sym typeface="Canela Bold"/>
              </a:defRPr>
            </a:lvl4pPr>
            <a:lvl5pPr defTabSz="1343377">
              <a:lnSpc>
                <a:spcPct val="80000"/>
              </a:lnSpc>
              <a:defRPr spc="0" sz="122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スライド番号"/>
          <p:cNvSpPr txBox="1"/>
          <p:nvPr>
            <p:ph type="sldNum" sz="quarter" idx="2"/>
          </p:nvPr>
        </p:nvSpPr>
        <p:spPr>
          <a:xfrm>
            <a:off x="5242634" y="6307500"/>
            <a:ext cx="208132" cy="22095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/>
          <p:nvPr>
            <p:ph type="body" sz="quarter" idx="21" hasCustomPrompt="1"/>
          </p:nvPr>
        </p:nvSpPr>
        <p:spPr>
          <a:xfrm>
            <a:off x="534669" y="5638567"/>
            <a:ext cx="9624062" cy="365136"/>
          </a:xfrm>
          <a:prstGeom prst="rect">
            <a:avLst/>
          </a:prstGeom>
        </p:spPr>
        <p:txBody>
          <a:bodyPr anchor="ctr"/>
          <a:lstStyle>
            <a:lvl1pPr>
              <a:defRPr spc="-24" sz="2400"/>
            </a:lvl1pPr>
          </a:lstStyle>
          <a:p>
            <a:pPr/>
            <a:r>
              <a:t>属性</a:t>
            </a:r>
          </a:p>
        </p:txBody>
      </p:sp>
      <p:sp>
        <p:nvSpPr>
          <p:cNvPr id="116" name="本文レベル1…"/>
          <p:cNvSpPr txBox="1"/>
          <p:nvPr>
            <p:ph type="body" sz="half" idx="1" hasCustomPrompt="1"/>
          </p:nvPr>
        </p:nvSpPr>
        <p:spPr>
          <a:xfrm>
            <a:off x="534669" y="2603089"/>
            <a:ext cx="9624062" cy="1936788"/>
          </a:xfrm>
          <a:prstGeom prst="rect">
            <a:avLst/>
          </a:prstGeom>
        </p:spPr>
        <p:txBody>
          <a:bodyPr anchor="ctr"/>
          <a:lstStyle>
            <a:lvl1pPr defTabSz="1343377">
              <a:lnSpc>
                <a:spcPct val="80000"/>
              </a:lnSpc>
              <a:defRPr spc="0" sz="4600">
                <a:latin typeface="+mn-lt"/>
                <a:ea typeface="+mn-ea"/>
                <a:cs typeface="+mn-cs"/>
                <a:sym typeface="Canela Bold"/>
              </a:defRPr>
            </a:lvl1pPr>
            <a:lvl2pPr defTabSz="1343377">
              <a:lnSpc>
                <a:spcPct val="80000"/>
              </a:lnSpc>
              <a:defRPr spc="0" sz="4600">
                <a:latin typeface="+mn-lt"/>
                <a:ea typeface="+mn-ea"/>
                <a:cs typeface="+mn-cs"/>
                <a:sym typeface="Canela Bold"/>
              </a:defRPr>
            </a:lvl2pPr>
            <a:lvl3pPr defTabSz="1343377">
              <a:lnSpc>
                <a:spcPct val="80000"/>
              </a:lnSpc>
              <a:defRPr spc="0" sz="4600">
                <a:latin typeface="+mn-lt"/>
                <a:ea typeface="+mn-ea"/>
                <a:cs typeface="+mn-cs"/>
                <a:sym typeface="Canela Bold"/>
              </a:defRPr>
            </a:lvl3pPr>
            <a:lvl4pPr defTabSz="1343377">
              <a:lnSpc>
                <a:spcPct val="80000"/>
              </a:lnSpc>
              <a:defRPr spc="0" sz="4600">
                <a:latin typeface="+mn-lt"/>
                <a:ea typeface="+mn-ea"/>
                <a:cs typeface="+mn-cs"/>
                <a:sym typeface="Canela Bold"/>
              </a:defRPr>
            </a:lvl4pPr>
            <a:lvl5pPr defTabSz="1343377">
              <a:lnSpc>
                <a:spcPct val="80000"/>
              </a:lnSpc>
              <a:defRPr spc="0" sz="46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“重要な引用”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6904761" y="3218562"/>
            <a:ext cx="3230039" cy="3631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6737677" y="1327679"/>
            <a:ext cx="3558898" cy="23720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27848" y="1327679"/>
            <a:ext cx="7351713" cy="49011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556947" y="585081"/>
            <a:ext cx="9579506" cy="63863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-1" y="213783"/>
            <a:ext cx="10693401" cy="71289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プレゼンテーションのタイトル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プレゼンテーションのタイトル</a:t>
            </a:r>
          </a:p>
        </p:txBody>
      </p:sp>
      <p:sp>
        <p:nvSpPr>
          <p:cNvPr id="23" name="本文レベル1…"/>
          <p:cNvSpPr txBox="1"/>
          <p:nvPr>
            <p:ph type="body" sz="quarter" idx="1" hasCustomPrompt="1"/>
          </p:nvPr>
        </p:nvSpPr>
        <p:spPr>
          <a:xfrm>
            <a:off x="534669" y="4090140"/>
            <a:ext cx="9624062" cy="9876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プレゼンテーションのサブタイトル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作者と日付"/>
          <p:cNvSpPr txBox="1"/>
          <p:nvPr>
            <p:ph type="body" sz="quarter" idx="22" hasCustomPrompt="1"/>
          </p:nvPr>
        </p:nvSpPr>
        <p:spPr>
          <a:xfrm>
            <a:off x="534669" y="6028319"/>
            <a:ext cx="9624062" cy="265665"/>
          </a:xfrm>
          <a:prstGeom prst="rect">
            <a:avLst/>
          </a:prstGeom>
        </p:spPr>
        <p:txBody>
          <a:bodyPr/>
          <a:lstStyle>
            <a:lvl1pPr>
              <a:defRPr spc="-16" sz="16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作者と日付</a:t>
            </a:r>
          </a:p>
        </p:txBody>
      </p:sp>
      <p:sp>
        <p:nvSpPr>
          <p:cNvPr id="25" name="スライド番号"/>
          <p:cNvSpPr txBox="1"/>
          <p:nvPr>
            <p:ph type="sldNum" sz="quarter" idx="2"/>
          </p:nvPr>
        </p:nvSpPr>
        <p:spPr>
          <a:xfrm>
            <a:off x="5242634" y="6307500"/>
            <a:ext cx="208132" cy="220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スライドのタイトル"/>
          <p:cNvSpPr txBox="1"/>
          <p:nvPr>
            <p:ph type="title" hasCustomPrompt="1"/>
          </p:nvPr>
        </p:nvSpPr>
        <p:spPr>
          <a:xfrm>
            <a:off x="533045" y="2781489"/>
            <a:ext cx="4279000" cy="1113897"/>
          </a:xfrm>
          <a:prstGeom prst="rect">
            <a:avLst/>
          </a:prstGeom>
        </p:spPr>
        <p:txBody>
          <a:bodyPr/>
          <a:lstStyle>
            <a:lvl1pPr>
              <a:defRPr spc="-45" sz="4600"/>
            </a:lvl1pPr>
          </a:lstStyle>
          <a:p>
            <a:pPr/>
            <a:r>
              <a:t>スライドのタイトル</a:t>
            </a:r>
          </a:p>
        </p:txBody>
      </p:sp>
      <p:sp>
        <p:nvSpPr>
          <p:cNvPr id="33" name="イメージ"/>
          <p:cNvSpPr/>
          <p:nvPr>
            <p:ph type="pic" idx="21"/>
          </p:nvPr>
        </p:nvSpPr>
        <p:spPr>
          <a:xfrm>
            <a:off x="4071289" y="1327679"/>
            <a:ext cx="7346144" cy="49011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本文レベル1…"/>
          <p:cNvSpPr txBox="1"/>
          <p:nvPr>
            <p:ph type="body" sz="quarter" idx="1" hasCustomPrompt="1"/>
          </p:nvPr>
        </p:nvSpPr>
        <p:spPr>
          <a:xfrm>
            <a:off x="534669" y="3847868"/>
            <a:ext cx="4277362" cy="2375384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  <a:lvl2pPr>
              <a:defRPr spc="-24" sz="2400"/>
            </a:lvl2pPr>
            <a:lvl3pPr>
              <a:defRPr spc="-24" sz="2400"/>
            </a:lvl3pPr>
            <a:lvl4pPr>
              <a:defRPr spc="-24" sz="2400"/>
            </a:lvl4pPr>
            <a:lvl5pPr>
              <a:defRPr spc="-24" sz="2400"/>
            </a:lvl5pPr>
          </a:lstStyle>
          <a:p>
            <a:pPr/>
            <a:r>
              <a:t>スライドのサブタイトル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スライド番号"/>
          <p:cNvSpPr txBox="1"/>
          <p:nvPr>
            <p:ph type="sldNum" sz="quarter" idx="2"/>
          </p:nvPr>
        </p:nvSpPr>
        <p:spPr>
          <a:xfrm>
            <a:off x="5242634" y="6307500"/>
            <a:ext cx="208132" cy="22095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/>
          <p:nvPr>
            <p:ph type="title" hasCustomPrompt="1"/>
          </p:nvPr>
        </p:nvSpPr>
        <p:spPr>
          <a:xfrm>
            <a:off x="534669" y="1110469"/>
            <a:ext cx="9624062" cy="757450"/>
          </a:xfrm>
          <a:prstGeom prst="rect">
            <a:avLst/>
          </a:prstGeom>
        </p:spPr>
        <p:txBody>
          <a:bodyPr anchor="t"/>
          <a:lstStyle>
            <a:lvl1pPr>
              <a:defRPr spc="-45" sz="4600"/>
            </a:lvl1pPr>
          </a:lstStyle>
          <a:p>
            <a:pPr/>
            <a:r>
              <a:t>スライドのタイトル</a:t>
            </a:r>
          </a:p>
        </p:txBody>
      </p:sp>
      <p:sp>
        <p:nvSpPr>
          <p:cNvPr id="43" name="本文レベル1…"/>
          <p:cNvSpPr txBox="1"/>
          <p:nvPr>
            <p:ph type="body" idx="1" hasCustomPrompt="1"/>
          </p:nvPr>
        </p:nvSpPr>
        <p:spPr>
          <a:xfrm>
            <a:off x="534669" y="2530686"/>
            <a:ext cx="9625367" cy="3720413"/>
          </a:xfrm>
          <a:prstGeom prst="rect">
            <a:avLst/>
          </a:prstGeom>
        </p:spPr>
        <p:txBody>
          <a:bodyPr/>
          <a:lstStyle>
            <a:lvl1pPr marL="2978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8439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900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9361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4822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スライドの箇条書きテキスト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スライドのサブタイトル"/>
          <p:cNvSpPr txBox="1"/>
          <p:nvPr>
            <p:ph type="body" sz="quarter" idx="21" hasCustomPrompt="1"/>
          </p:nvPr>
        </p:nvSpPr>
        <p:spPr>
          <a:xfrm>
            <a:off x="534669" y="1816498"/>
            <a:ext cx="9624062" cy="365136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</a:lstStyle>
          <a:p>
            <a:pPr/>
            <a:r>
              <a:t>スライドのサブタイトル</a:t>
            </a:r>
          </a:p>
        </p:txBody>
      </p:sp>
      <p:sp>
        <p:nvSpPr>
          <p:cNvPr id="45" name="スライド番号"/>
          <p:cNvSpPr txBox="1"/>
          <p:nvPr>
            <p:ph type="sldNum" sz="quarter" idx="2"/>
          </p:nvPr>
        </p:nvSpPr>
        <p:spPr>
          <a:xfrm>
            <a:off x="5242634" y="6307500"/>
            <a:ext cx="208132" cy="22095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/>
          <p:nvPr>
            <p:ph type="body" idx="1" hasCustomPrompt="1"/>
          </p:nvPr>
        </p:nvSpPr>
        <p:spPr>
          <a:xfrm>
            <a:off x="534669" y="2530686"/>
            <a:ext cx="9624062" cy="3721969"/>
          </a:xfrm>
          <a:prstGeom prst="rect">
            <a:avLst/>
          </a:prstGeom>
        </p:spPr>
        <p:txBody>
          <a:bodyPr numCol="2" spcCol="1121958"/>
          <a:lstStyle>
            <a:lvl1pPr marL="2978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8439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900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9361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4822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スライドの箇条書きテキスト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タイトル"/>
          <p:cNvSpPr txBox="1"/>
          <p:nvPr>
            <p:ph type="title" hasCustomPrompt="1"/>
          </p:nvPr>
        </p:nvSpPr>
        <p:spPr>
          <a:xfrm>
            <a:off x="534669" y="1110469"/>
            <a:ext cx="4277362" cy="701755"/>
          </a:xfrm>
          <a:prstGeom prst="rect">
            <a:avLst/>
          </a:prstGeom>
        </p:spPr>
        <p:txBody>
          <a:bodyPr anchor="t"/>
          <a:lstStyle>
            <a:lvl1pPr>
              <a:defRPr spc="-45" sz="4600"/>
            </a:lvl1pPr>
          </a:lstStyle>
          <a:p>
            <a:pPr/>
            <a:r>
              <a:t>スライドのタイトル</a:t>
            </a:r>
          </a:p>
        </p:txBody>
      </p:sp>
      <p:sp>
        <p:nvSpPr>
          <p:cNvPr id="61" name="イメージ"/>
          <p:cNvSpPr/>
          <p:nvPr>
            <p:ph type="pic" sz="half" idx="21"/>
          </p:nvPr>
        </p:nvSpPr>
        <p:spPr>
          <a:xfrm>
            <a:off x="5346982" y="1085862"/>
            <a:ext cx="4812032" cy="54070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スライドのサブタイトル"/>
          <p:cNvSpPr txBox="1"/>
          <p:nvPr>
            <p:ph type="body" sz="quarter" idx="22" hasCustomPrompt="1"/>
          </p:nvPr>
        </p:nvSpPr>
        <p:spPr>
          <a:xfrm>
            <a:off x="534669" y="1817793"/>
            <a:ext cx="4279102" cy="365136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</a:lstStyle>
          <a:p>
            <a:pPr/>
            <a:r>
              <a:t>スライドのサブタイトル</a:t>
            </a:r>
          </a:p>
        </p:txBody>
      </p:sp>
      <p:sp>
        <p:nvSpPr>
          <p:cNvPr id="63" name="本文レベル1…"/>
          <p:cNvSpPr txBox="1"/>
          <p:nvPr>
            <p:ph type="body" sz="quarter" idx="1" hasCustomPrompt="1"/>
          </p:nvPr>
        </p:nvSpPr>
        <p:spPr>
          <a:xfrm>
            <a:off x="534669" y="2535081"/>
            <a:ext cx="4279102" cy="3677032"/>
          </a:xfrm>
          <a:prstGeom prst="rect">
            <a:avLst/>
          </a:prstGeom>
        </p:spPr>
        <p:txBody>
          <a:bodyPr/>
          <a:lstStyle>
            <a:lvl1pPr marL="2978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8439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3900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19361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482272" indent="-297872" algn="l" defTabSz="1343344">
              <a:lnSpc>
                <a:spcPct val="90000"/>
              </a:lnSpc>
              <a:spcBef>
                <a:spcPts val="1300"/>
              </a:spcBef>
              <a:buSzPct val="150000"/>
              <a:buChar char="•"/>
              <a:defRPr spc="0" sz="24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スライドの箇条書きテキスト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スライド番号"/>
          <p:cNvSpPr txBox="1"/>
          <p:nvPr>
            <p:ph type="sldNum" sz="quarter" idx="2"/>
          </p:nvPr>
        </p:nvSpPr>
        <p:spPr>
          <a:xfrm>
            <a:off x="5245418" y="6307500"/>
            <a:ext cx="208133" cy="22095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セクションタイトル"/>
          <p:cNvSpPr txBox="1"/>
          <p:nvPr>
            <p:ph type="title" hasCustomPrompt="1"/>
          </p:nvPr>
        </p:nvSpPr>
        <p:spPr>
          <a:xfrm>
            <a:off x="534669" y="2192601"/>
            <a:ext cx="9624062" cy="2896131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pPr/>
            <a:r>
              <a:t>セクションタイトル</a:t>
            </a:r>
          </a:p>
        </p:txBody>
      </p:sp>
      <p:sp>
        <p:nvSpPr>
          <p:cNvPr id="7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スライドのタイトル"/>
          <p:cNvSpPr txBox="1"/>
          <p:nvPr>
            <p:ph type="title" hasCustomPrompt="1"/>
          </p:nvPr>
        </p:nvSpPr>
        <p:spPr>
          <a:xfrm>
            <a:off x="534669" y="1110469"/>
            <a:ext cx="9624062" cy="757450"/>
          </a:xfrm>
          <a:prstGeom prst="rect">
            <a:avLst/>
          </a:prstGeom>
        </p:spPr>
        <p:txBody>
          <a:bodyPr anchor="t"/>
          <a:lstStyle>
            <a:lvl1pPr>
              <a:defRPr spc="-45" sz="4600"/>
            </a:lvl1pPr>
          </a:lstStyle>
          <a:p>
            <a:pPr/>
            <a:r>
              <a:t>スライドのタイトル</a:t>
            </a:r>
          </a:p>
        </p:txBody>
      </p:sp>
      <p:sp>
        <p:nvSpPr>
          <p:cNvPr id="80" name="スライドのサブタイトル"/>
          <p:cNvSpPr txBox="1"/>
          <p:nvPr>
            <p:ph type="body" sz="quarter" idx="21" hasCustomPrompt="1"/>
          </p:nvPr>
        </p:nvSpPr>
        <p:spPr>
          <a:xfrm>
            <a:off x="534669" y="1816498"/>
            <a:ext cx="9624062" cy="365136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</a:lstStyle>
          <a:p>
            <a:pPr/>
            <a:r>
              <a:t>スライドのサブタイトル</a:t>
            </a:r>
          </a:p>
        </p:txBody>
      </p:sp>
      <p:sp>
        <p:nvSpPr>
          <p:cNvPr id="8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題のタイトル"/>
          <p:cNvSpPr txBox="1"/>
          <p:nvPr>
            <p:ph type="title" hasCustomPrompt="1"/>
          </p:nvPr>
        </p:nvSpPr>
        <p:spPr>
          <a:xfrm>
            <a:off x="534669" y="1110469"/>
            <a:ext cx="9624062" cy="757450"/>
          </a:xfrm>
          <a:prstGeom prst="rect">
            <a:avLst/>
          </a:prstGeom>
        </p:spPr>
        <p:txBody>
          <a:bodyPr anchor="t"/>
          <a:lstStyle>
            <a:lvl1pPr>
              <a:defRPr spc="-45" sz="4600"/>
            </a:lvl1pPr>
          </a:lstStyle>
          <a:p>
            <a:pPr/>
            <a:r>
              <a:t>議題のタイトル</a:t>
            </a:r>
          </a:p>
        </p:txBody>
      </p:sp>
      <p:sp>
        <p:nvSpPr>
          <p:cNvPr id="89" name="本文レベル1…"/>
          <p:cNvSpPr txBox="1"/>
          <p:nvPr>
            <p:ph type="body" idx="1" hasCustomPrompt="1"/>
          </p:nvPr>
        </p:nvSpPr>
        <p:spPr>
          <a:xfrm>
            <a:off x="534669" y="2530686"/>
            <a:ext cx="9624062" cy="3677413"/>
          </a:xfrm>
          <a:prstGeom prst="rect">
            <a:avLst/>
          </a:prstGeom>
        </p:spPr>
        <p:txBody>
          <a:bodyPr/>
          <a:lstStyle>
            <a:lvl1pPr algn="l">
              <a:spcBef>
                <a:spcPts val="1300"/>
              </a:spcBef>
              <a:defRPr spc="-72" sz="36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1300"/>
              </a:spcBef>
              <a:defRPr spc="-72" sz="36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1300"/>
              </a:spcBef>
              <a:defRPr spc="-72" sz="36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1300"/>
              </a:spcBef>
              <a:defRPr spc="-72" sz="36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1300"/>
              </a:spcBef>
              <a:defRPr spc="-72" sz="36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議題のトピック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議題のサブタイトル"/>
          <p:cNvSpPr txBox="1"/>
          <p:nvPr>
            <p:ph type="body" sz="quarter" idx="21" hasCustomPrompt="1"/>
          </p:nvPr>
        </p:nvSpPr>
        <p:spPr>
          <a:xfrm>
            <a:off x="534669" y="1817580"/>
            <a:ext cx="9624062" cy="365136"/>
          </a:xfrm>
          <a:prstGeom prst="rect">
            <a:avLst/>
          </a:prstGeom>
        </p:spPr>
        <p:txBody>
          <a:bodyPr/>
          <a:lstStyle>
            <a:lvl1pPr>
              <a:defRPr spc="-24" sz="2400"/>
            </a:lvl1pPr>
          </a:lstStyle>
          <a:p>
            <a:pPr/>
            <a:r>
              <a:t>議題のサブタイトル</a:t>
            </a:r>
          </a:p>
        </p:txBody>
      </p:sp>
      <p:sp>
        <p:nvSpPr>
          <p:cNvPr id="9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プレゼンテーションのタイトル"/>
          <p:cNvSpPr txBox="1"/>
          <p:nvPr>
            <p:ph type="title" hasCustomPrompt="1"/>
          </p:nvPr>
        </p:nvSpPr>
        <p:spPr>
          <a:xfrm>
            <a:off x="534669" y="2324615"/>
            <a:ext cx="9624062" cy="18713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77" tIns="22277" rIns="22277" bIns="22277" anchor="b">
            <a:normAutofit fontScale="100000" lnSpcReduction="0"/>
          </a:bodyPr>
          <a:lstStyle/>
          <a:p>
            <a:pPr/>
            <a:r>
              <a:t>プレゼンテーションのタイトル</a:t>
            </a:r>
          </a:p>
        </p:txBody>
      </p:sp>
      <p:sp>
        <p:nvSpPr>
          <p:cNvPr id="3" name="本文レベル1…"/>
          <p:cNvSpPr txBox="1"/>
          <p:nvPr>
            <p:ph type="body" idx="1" hasCustomPrompt="1"/>
          </p:nvPr>
        </p:nvSpPr>
        <p:spPr>
          <a:xfrm>
            <a:off x="534669" y="4089430"/>
            <a:ext cx="9624062" cy="9869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77" tIns="22277" rIns="22277" bIns="22277">
            <a:normAutofit fontScale="100000" lnSpcReduction="0"/>
          </a:bodyPr>
          <a:lstStyle/>
          <a:p>
            <a:pPr/>
            <a:r>
              <a:t>プレゼンテーションのサブタイトル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5244304" y="6307500"/>
            <a:ext cx="208133" cy="220959"/>
          </a:xfrm>
          <a:prstGeom prst="rect">
            <a:avLst/>
          </a:prstGeom>
          <a:ln w="3175">
            <a:miter lim="400000"/>
          </a:ln>
        </p:spPr>
        <p:txBody>
          <a:bodyPr wrap="none" lIns="22277" tIns="22277" rIns="22277" bIns="22277" anchor="b">
            <a:spAutoFit/>
          </a:bodyPr>
          <a:lstStyle>
            <a:lvl1pPr defTabSz="321850">
              <a:lnSpc>
                <a:spcPct val="100000"/>
              </a:lnSpc>
              <a:defRPr sz="11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3433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70" strike="noStrike" sz="7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ctr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2" strike="noStrike" sz="3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四角形"/>
          <p:cNvSpPr/>
          <p:nvPr/>
        </p:nvSpPr>
        <p:spPr>
          <a:xfrm>
            <a:off x="1976128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52" name="寿"/>
          <p:cNvSpPr txBox="1"/>
          <p:nvPr/>
        </p:nvSpPr>
        <p:spPr>
          <a:xfrm>
            <a:off x="2292041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53" name="田中家…"/>
          <p:cNvSpPr txBox="1"/>
          <p:nvPr/>
        </p:nvSpPr>
        <p:spPr>
          <a:xfrm>
            <a:off x="2290771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54" name="両家顔合わせ食事会"/>
          <p:cNvSpPr txBox="1"/>
          <p:nvPr/>
        </p:nvSpPr>
        <p:spPr>
          <a:xfrm>
            <a:off x="2358716" y="2642114"/>
            <a:ext cx="355706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55" name="2022年xx月xx日…"/>
          <p:cNvSpPr txBox="1"/>
          <p:nvPr/>
        </p:nvSpPr>
        <p:spPr>
          <a:xfrm>
            <a:off x="2011936" y="5928487"/>
            <a:ext cx="1049266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56" name="四角形"/>
          <p:cNvSpPr/>
          <p:nvPr/>
        </p:nvSpPr>
        <p:spPr>
          <a:xfrm>
            <a:off x="862673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57" name="寿"/>
          <p:cNvSpPr txBox="1"/>
          <p:nvPr/>
        </p:nvSpPr>
        <p:spPr>
          <a:xfrm>
            <a:off x="1178585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58" name="田中家…"/>
          <p:cNvSpPr txBox="1"/>
          <p:nvPr/>
        </p:nvSpPr>
        <p:spPr>
          <a:xfrm>
            <a:off x="1177315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59" name="両家顔合わせ食事会"/>
          <p:cNvSpPr txBox="1"/>
          <p:nvPr/>
        </p:nvSpPr>
        <p:spPr>
          <a:xfrm>
            <a:off x="1245261" y="2642114"/>
            <a:ext cx="355706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60" name="2022年xx月xx日…"/>
          <p:cNvSpPr txBox="1"/>
          <p:nvPr/>
        </p:nvSpPr>
        <p:spPr>
          <a:xfrm>
            <a:off x="898481" y="5928487"/>
            <a:ext cx="1049266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61" name="四角形"/>
          <p:cNvSpPr/>
          <p:nvPr/>
        </p:nvSpPr>
        <p:spPr>
          <a:xfrm>
            <a:off x="3089584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62" name="寿"/>
          <p:cNvSpPr txBox="1"/>
          <p:nvPr/>
        </p:nvSpPr>
        <p:spPr>
          <a:xfrm>
            <a:off x="3405496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63" name="田中家…"/>
          <p:cNvSpPr txBox="1"/>
          <p:nvPr/>
        </p:nvSpPr>
        <p:spPr>
          <a:xfrm>
            <a:off x="3404226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64" name="両家顔合わせ食事会"/>
          <p:cNvSpPr txBox="1"/>
          <p:nvPr/>
        </p:nvSpPr>
        <p:spPr>
          <a:xfrm>
            <a:off x="3472172" y="2642114"/>
            <a:ext cx="355706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65" name="2022年xx月xx日…"/>
          <p:cNvSpPr txBox="1"/>
          <p:nvPr/>
        </p:nvSpPr>
        <p:spPr>
          <a:xfrm>
            <a:off x="3125392" y="5928487"/>
            <a:ext cx="1049266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66" name="四角形"/>
          <p:cNvSpPr/>
          <p:nvPr/>
        </p:nvSpPr>
        <p:spPr>
          <a:xfrm>
            <a:off x="4203039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67" name="寿"/>
          <p:cNvSpPr txBox="1"/>
          <p:nvPr/>
        </p:nvSpPr>
        <p:spPr>
          <a:xfrm>
            <a:off x="4518952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68" name="田中家…"/>
          <p:cNvSpPr txBox="1"/>
          <p:nvPr/>
        </p:nvSpPr>
        <p:spPr>
          <a:xfrm>
            <a:off x="4517682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69" name="両家顔合わせ食事会"/>
          <p:cNvSpPr txBox="1"/>
          <p:nvPr/>
        </p:nvSpPr>
        <p:spPr>
          <a:xfrm>
            <a:off x="4585627" y="2642114"/>
            <a:ext cx="355707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70" name="2022年xx月xx日…"/>
          <p:cNvSpPr txBox="1"/>
          <p:nvPr/>
        </p:nvSpPr>
        <p:spPr>
          <a:xfrm>
            <a:off x="4238847" y="5928487"/>
            <a:ext cx="1049267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71" name="四角形"/>
          <p:cNvSpPr/>
          <p:nvPr/>
        </p:nvSpPr>
        <p:spPr>
          <a:xfrm>
            <a:off x="5315225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72" name="寿"/>
          <p:cNvSpPr txBox="1"/>
          <p:nvPr/>
        </p:nvSpPr>
        <p:spPr>
          <a:xfrm>
            <a:off x="5631138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73" name="田中家…"/>
          <p:cNvSpPr txBox="1"/>
          <p:nvPr/>
        </p:nvSpPr>
        <p:spPr>
          <a:xfrm>
            <a:off x="5629868" y="1555006"/>
            <a:ext cx="491596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74" name="両家顔合わせ食事会"/>
          <p:cNvSpPr txBox="1"/>
          <p:nvPr/>
        </p:nvSpPr>
        <p:spPr>
          <a:xfrm>
            <a:off x="5697813" y="2642114"/>
            <a:ext cx="355706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75" name="2022年xx月xx日…"/>
          <p:cNvSpPr txBox="1"/>
          <p:nvPr/>
        </p:nvSpPr>
        <p:spPr>
          <a:xfrm>
            <a:off x="5351033" y="5928487"/>
            <a:ext cx="1049266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76" name="四角形"/>
          <p:cNvSpPr/>
          <p:nvPr/>
        </p:nvSpPr>
        <p:spPr>
          <a:xfrm>
            <a:off x="6429950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77" name="寿"/>
          <p:cNvSpPr txBox="1"/>
          <p:nvPr/>
        </p:nvSpPr>
        <p:spPr>
          <a:xfrm>
            <a:off x="6745863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78" name="田中家…"/>
          <p:cNvSpPr txBox="1"/>
          <p:nvPr/>
        </p:nvSpPr>
        <p:spPr>
          <a:xfrm>
            <a:off x="6744593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79" name="両家顔合わせ食事会"/>
          <p:cNvSpPr txBox="1"/>
          <p:nvPr/>
        </p:nvSpPr>
        <p:spPr>
          <a:xfrm>
            <a:off x="6812539" y="2642114"/>
            <a:ext cx="355706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80" name="2022年xx月xx日…"/>
          <p:cNvSpPr txBox="1"/>
          <p:nvPr/>
        </p:nvSpPr>
        <p:spPr>
          <a:xfrm>
            <a:off x="6465759" y="5928487"/>
            <a:ext cx="1049266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  <p:sp>
        <p:nvSpPr>
          <p:cNvPr id="181" name="四角形"/>
          <p:cNvSpPr/>
          <p:nvPr/>
        </p:nvSpPr>
        <p:spPr>
          <a:xfrm>
            <a:off x="7542137" y="-9413"/>
            <a:ext cx="1120882" cy="757532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400000"/>
          </a:ln>
        </p:spPr>
        <p:txBody>
          <a:bodyPr lIns="22277" tIns="22277" rIns="22277" bIns="22277" anchor="ctr"/>
          <a:lstStyle/>
          <a:p>
            <a:pPr defTabSz="622711">
              <a:lnSpc>
                <a:spcPct val="100000"/>
              </a:lnSpc>
              <a:defRPr sz="1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  <p:sp>
        <p:nvSpPr>
          <p:cNvPr id="182" name="寿"/>
          <p:cNvSpPr txBox="1"/>
          <p:nvPr/>
        </p:nvSpPr>
        <p:spPr>
          <a:xfrm>
            <a:off x="7858050" y="556297"/>
            <a:ext cx="489057" cy="476356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>
              <a:defRPr sz="3400">
                <a:solidFill>
                  <a:srgbClr val="CE2939"/>
                </a:solidFill>
                <a:latin typeface="凸版文久見出し明朝 エクストラボールド"/>
                <a:ea typeface="凸版文久見出し明朝 エクストラボールド"/>
                <a:cs typeface="凸版文久見出し明朝 エクストラボールド"/>
                <a:sym typeface="凸版文久見出し明朝 エクストラボールド"/>
              </a:defRPr>
            </a:lvl1pPr>
          </a:lstStyle>
          <a:p>
            <a:pPr/>
            <a:r>
              <a:t>寿</a:t>
            </a:r>
          </a:p>
        </p:txBody>
      </p:sp>
      <p:sp>
        <p:nvSpPr>
          <p:cNvPr id="183" name="田中家…"/>
          <p:cNvSpPr txBox="1"/>
          <p:nvPr/>
        </p:nvSpPr>
        <p:spPr>
          <a:xfrm>
            <a:off x="7856779" y="1555006"/>
            <a:ext cx="491597" cy="810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lIns="22277" tIns="22277" rIns="22277" bIns="22277">
            <a:spAutoFit/>
          </a:bodyPr>
          <a:lstStyle/>
          <a:p>
            <a:pPr algn="l">
              <a:lnSpc>
                <a:spcPct val="70000"/>
              </a:lnSpc>
              <a:defRPr sz="1600"/>
            </a:pPr>
            <a:r>
              <a:t>田中家</a:t>
            </a:r>
          </a:p>
          <a:p>
            <a:pPr algn="l">
              <a:lnSpc>
                <a:spcPct val="70000"/>
              </a:lnSpc>
              <a:defRPr sz="1600"/>
            </a:pPr>
            <a:r>
              <a:t>山田家</a:t>
            </a:r>
          </a:p>
        </p:txBody>
      </p:sp>
      <p:sp>
        <p:nvSpPr>
          <p:cNvPr id="184" name="両家顔合わせ食事会"/>
          <p:cNvSpPr txBox="1"/>
          <p:nvPr/>
        </p:nvSpPr>
        <p:spPr>
          <a:xfrm>
            <a:off x="7924725" y="2642114"/>
            <a:ext cx="355707" cy="26861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eaVert" wrap="none" lIns="22277" tIns="22277" rIns="22277" bIns="22277" anchor="ctr">
            <a:spAutoFit/>
          </a:bodyPr>
          <a:lstStyle>
            <a:lvl1pPr>
              <a:defRPr sz="2300"/>
            </a:lvl1pPr>
          </a:lstStyle>
          <a:p>
            <a:pPr/>
            <a:r>
              <a:t>両家顔合わせ食事会</a:t>
            </a:r>
          </a:p>
        </p:txBody>
      </p:sp>
      <p:sp>
        <p:nvSpPr>
          <p:cNvPr id="185" name="2022年xx月xx日…"/>
          <p:cNvSpPr txBox="1"/>
          <p:nvPr/>
        </p:nvSpPr>
        <p:spPr>
          <a:xfrm>
            <a:off x="7577945" y="5928487"/>
            <a:ext cx="1049267" cy="4420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>
              <a:defRPr sz="1100"/>
            </a:pPr>
            <a:r>
              <a:t>2022年xx月xx日</a:t>
            </a:r>
          </a:p>
          <a:p>
            <a:pPr>
              <a:defRPr sz="1100"/>
            </a:pPr>
            <a:r>
              <a:t>ホテル〇〇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 upright="0">
        <a:spAutoFit/>
      </a:bodyPr>
      <a:lstStyle>
        <a:defPPr marL="0" marR="0" indent="0" algn="ctr" defTabSz="6227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 upright="0">
        <a:spAutoFit/>
      </a:bodyPr>
      <a:lstStyle>
        <a:defPPr marL="0" marR="0" indent="0" algn="ctr" defTabSz="1343377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 upright="0">
        <a:spAutoFit/>
      </a:bodyPr>
      <a:lstStyle>
        <a:defPPr marL="0" marR="0" indent="0" algn="ctr" defTabSz="6227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 upright="0">
        <a:spAutoFit/>
      </a:bodyPr>
      <a:lstStyle>
        <a:defPPr marL="0" marR="0" indent="0" algn="ctr" defTabSz="1343377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